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2EF8DF-CD71-4FB1-9A9F-5BAD83B01253}">
  <a:tblStyle styleId="{FF2EF8DF-CD71-4FB1-9A9F-5BAD83B012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6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5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9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hyperlink" Target="http://192.168.1.105/company_folders/secret_folder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</a:t>
            </a:r>
            <a:r>
              <a:rPr lang="en" sz="1200"/>
              <a:t>February</a:t>
            </a:r>
            <a:r>
              <a:rPr lang="en" sz="1200"/>
              <a:t> 8, 2022 at 04:25.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1,779 packets sent from ip address at 192.168.1.90.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25" y="736875"/>
            <a:ext cx="8712700" cy="27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04:31 on February 8, 2022. There was 6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963" y="773150"/>
            <a:ext cx="4953078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10,143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300" y="838500"/>
            <a:ext cx="5303408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Hostname:Server1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00" y="717700"/>
            <a:ext cx="4757350" cy="40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{FF2EF8DF-CD71-4FB1-9A9F-5BAD83B01253}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{FF2EF8DF-CD71-4FB1-9A9F-5BAD83B01253}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1"/>
          <p:cNvSpPr txBox="1"/>
          <p:nvPr/>
        </p:nvSpPr>
        <p:spPr>
          <a:xfrm>
            <a:off x="1036675" y="4122775"/>
            <a:ext cx="592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hydra  -l ashton -P /usr/share/wordlists/rockyou.txt -s 80 -f 192.168.1.105 http-get     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      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http://192.168.1.105/company_folders/secret_folder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4" name="Google Shape;1104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6" name="Google Shape;1106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7" name="Google Shape;110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8" name="Google Shape;110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1171848" y="2589718"/>
            <a:ext cx="533372" cy="533754"/>
            <a:chOff x="457202" y="909363"/>
            <a:chExt cx="695400" cy="126422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2" y="909363"/>
              <a:ext cx="695400" cy="9837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15" y="1830322"/>
              <a:ext cx="340352" cy="343261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1199800" y="3112225"/>
            <a:ext cx="6810600" cy="161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34" y="3205225"/>
            <a:ext cx="5416124" cy="1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